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55"/>
  </p:notesMasterIdLst>
  <p:sldIdLst>
    <p:sldId id="374" r:id="rId2"/>
    <p:sldId id="367" r:id="rId3"/>
    <p:sldId id="375" r:id="rId4"/>
    <p:sldId id="376" r:id="rId5"/>
    <p:sldId id="377" r:id="rId6"/>
    <p:sldId id="378" r:id="rId7"/>
    <p:sldId id="379" r:id="rId8"/>
    <p:sldId id="380" r:id="rId9"/>
    <p:sldId id="381" r:id="rId10"/>
    <p:sldId id="382" r:id="rId11"/>
    <p:sldId id="383" r:id="rId12"/>
    <p:sldId id="384" r:id="rId13"/>
    <p:sldId id="385" r:id="rId14"/>
    <p:sldId id="386" r:id="rId15"/>
    <p:sldId id="387" r:id="rId16"/>
    <p:sldId id="388" r:id="rId17"/>
    <p:sldId id="390" r:id="rId18"/>
    <p:sldId id="391" r:id="rId19"/>
    <p:sldId id="392" r:id="rId20"/>
    <p:sldId id="393" r:id="rId21"/>
    <p:sldId id="394" r:id="rId22"/>
    <p:sldId id="396" r:id="rId23"/>
    <p:sldId id="395" r:id="rId24"/>
    <p:sldId id="397" r:id="rId25"/>
    <p:sldId id="398" r:id="rId26"/>
    <p:sldId id="399" r:id="rId27"/>
    <p:sldId id="400" r:id="rId28"/>
    <p:sldId id="401" r:id="rId29"/>
    <p:sldId id="402" r:id="rId30"/>
    <p:sldId id="403" r:id="rId31"/>
    <p:sldId id="404" r:id="rId32"/>
    <p:sldId id="405" r:id="rId33"/>
    <p:sldId id="406" r:id="rId34"/>
    <p:sldId id="407" r:id="rId35"/>
    <p:sldId id="408" r:id="rId36"/>
    <p:sldId id="409" r:id="rId37"/>
    <p:sldId id="410" r:id="rId38"/>
    <p:sldId id="411" r:id="rId39"/>
    <p:sldId id="412" r:id="rId40"/>
    <p:sldId id="413" r:id="rId41"/>
    <p:sldId id="414" r:id="rId42"/>
    <p:sldId id="415" r:id="rId43"/>
    <p:sldId id="416" r:id="rId44"/>
    <p:sldId id="417" r:id="rId45"/>
    <p:sldId id="418" r:id="rId46"/>
    <p:sldId id="419" r:id="rId47"/>
    <p:sldId id="420" r:id="rId48"/>
    <p:sldId id="421" r:id="rId49"/>
    <p:sldId id="422" r:id="rId50"/>
    <p:sldId id="423" r:id="rId51"/>
    <p:sldId id="424" r:id="rId52"/>
    <p:sldId id="425" r:id="rId53"/>
    <p:sldId id="426" r:id="rId54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CC"/>
    <a:srgbClr val="0033CC"/>
    <a:srgbClr val="003399"/>
    <a:srgbClr val="9900CC"/>
    <a:srgbClr val="0066CC"/>
    <a:srgbClr val="000099"/>
    <a:srgbClr val="993366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07" autoAdjust="0"/>
    <p:restoredTop sz="92579" autoAdjust="0"/>
  </p:normalViewPr>
  <p:slideViewPr>
    <p:cSldViewPr>
      <p:cViewPr varScale="1">
        <p:scale>
          <a:sx n="62" d="100"/>
          <a:sy n="62" d="100"/>
        </p:scale>
        <p:origin x="106" y="44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0" d="100"/>
          <a:sy n="60" d="100"/>
        </p:scale>
        <p:origin x="-1098" y="-72"/>
      </p:cViewPr>
      <p:guideLst>
        <p:guide orient="horz" pos="2880"/>
        <p:guide pos="2160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C8D07DC8-1E30-4A35-8418-64EE8E117FD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366A9295-3C34-4AA9-9929-4F0D125C6E12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E04A4207-7B3B-4268-9562-62A09B4220C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7" name="Rectangle 5">
            <a:extLst>
              <a:ext uri="{FF2B5EF4-FFF2-40B4-BE49-F238E27FC236}">
                <a16:creationId xmlns:a16="http://schemas.microsoft.com/office/drawing/2014/main" id="{CD74CF76-808D-4842-BB42-8AA6B400DA5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23558" name="Rectangle 6">
            <a:extLst>
              <a:ext uri="{FF2B5EF4-FFF2-40B4-BE49-F238E27FC236}">
                <a16:creationId xmlns:a16="http://schemas.microsoft.com/office/drawing/2014/main" id="{74B4CF2B-B14F-42CA-8CA5-59BA5B836DC2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3559" name="Rectangle 7">
            <a:extLst>
              <a:ext uri="{FF2B5EF4-FFF2-40B4-BE49-F238E27FC236}">
                <a16:creationId xmlns:a16="http://schemas.microsoft.com/office/drawing/2014/main" id="{47F09F0B-F630-4AE7-9F00-69DC3FEB20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AA253EDC-F1ED-4256-A76E-1980484211E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53EDC-F1ED-4256-A76E-1980484211E9}" type="slidenum">
              <a:rPr lang="en-US" altLang="zh-CN" smtClean="0"/>
              <a:pPr>
                <a:defRPr/>
              </a:pPr>
              <a:t>24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15413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E3FA4A4C-5D22-448A-AEFB-B6FAF34FC81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87E5FD42-2A3E-4C9D-8E5C-0CECCA989CD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71F91776-A528-48E3-949D-D559B2F6383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169C76-64F4-4B76-BB59-97C116BF82F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08647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0938" y="214313"/>
            <a:ext cx="7793037" cy="9191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927100" y="1268413"/>
            <a:ext cx="8042275" cy="52212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42FAD880-8D10-40D1-831B-F006C23C58E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D064B4F8-EAB2-451E-AF68-DBB96D50D64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A90F13C3-1361-4E14-98FE-9C6E611797E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FBBD76-C09F-4700-A7B9-B3F5C3E94B6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94472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959600" y="214313"/>
            <a:ext cx="2009775" cy="6275387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927100" y="214313"/>
            <a:ext cx="5880100" cy="62753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202F183E-FDFC-4DA7-9117-68B65876797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E4FC89DB-2F34-45C4-BAF7-3D5BCC32FB4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BB818C5B-8924-4843-A548-29173721B06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F8E1DD-55A7-4B90-A27D-87235A22E35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09276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0938" y="214313"/>
            <a:ext cx="7793037" cy="9191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27100" y="1268413"/>
            <a:ext cx="8042275" cy="52212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F2E369E9-0659-4CD1-8ED1-11216811630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A87DA77C-9C0E-4519-8EC7-125686EDA06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BC4C021D-A02C-4FDE-B91C-58944E8789E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61200" y="6243638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0AFDC7-250A-46DB-9FC7-DEEF31B11A0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39356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F9CB3F64-7D27-45FF-BE4D-5AD77F64A1F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B281179A-E948-4A7F-A735-CE4E8D438C5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CDAF2365-16AA-42FD-A114-E4FC50DAA30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186AA0-1C9E-454F-8977-6A747BE9C27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42630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0938" y="214313"/>
            <a:ext cx="7793037" cy="9191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27100" y="1268413"/>
            <a:ext cx="3944938" cy="5221287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38" y="1268413"/>
            <a:ext cx="3944937" cy="5221287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D1563927-69DC-49A8-B9A5-C2D5C7FA619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6FBC0552-621B-4022-8FEF-033A2AC18DE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23800BEA-FA13-4222-9C64-BBA781C878D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347B4E-A6D5-41A2-8F89-A4E1784EF38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30395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2F79461E-1205-4F2B-8ADD-EDE3FF9C8C0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53762405-64F4-4EB6-BFBE-2361A6D8D7E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E13F69E4-DCAF-433D-82EE-FCA673B7A81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2A53DB-5668-460A-B774-D29E4104036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24413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0938" y="214313"/>
            <a:ext cx="7793037" cy="9191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34900D09-AB78-46EE-97BD-3518095C266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148FF685-E9E6-4933-B4B5-5788764EDDC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13604049-2799-45C9-8521-67895F6EEB9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CBA2F4-0DB9-46B9-8F97-00A4179DDDE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65887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1BFFF0A6-A67F-4842-91ED-D2CBB78EA71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49629DC3-0729-4E31-ADE8-C114BB9F073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11F44CDD-B319-43D1-8769-81E03E72DC9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4C7AF0-C9B7-4DCD-84F9-11E4EB5C3DE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91155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92C75B2F-5A35-4F89-89A4-567DD89B15C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61334E7E-D4E8-4E65-8D7B-75B9E766C88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2BC4D7C3-275F-4B36-990C-60E38415A09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CA6D4B-ECDF-4ABC-93D2-500AEC0569A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08951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3B598CD1-68D1-4E68-BA16-CA0AA76BF53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67532225-362B-4E9F-B7E0-A898132DF5E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99A0022E-536E-4573-A182-DF54F0E8058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BEC434-107C-48D7-9BFD-DEB35E4FED5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90873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5" name="Rectangle 11">
            <a:extLst>
              <a:ext uri="{FF2B5EF4-FFF2-40B4-BE49-F238E27FC236}">
                <a16:creationId xmlns:a16="http://schemas.microsoft.com/office/drawing/2014/main" id="{18A51F92-7F15-4AE4-BC41-1C2D9B16300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16205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96" name="Rectangle 12">
            <a:extLst>
              <a:ext uri="{FF2B5EF4-FFF2-40B4-BE49-F238E27FC236}">
                <a16:creationId xmlns:a16="http://schemas.microsoft.com/office/drawing/2014/main" id="{53BD0144-BDC4-4392-9489-829C634D152F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657600" y="6243638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97" name="Rectangle 13">
            <a:extLst>
              <a:ext uri="{FF2B5EF4-FFF2-40B4-BE49-F238E27FC236}">
                <a16:creationId xmlns:a16="http://schemas.microsoft.com/office/drawing/2014/main" id="{3FF7FFE3-63FD-44B1-90F2-15A17A33BAB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4215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0F5A3B85-691B-4E13-969B-B1873AAA5CC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D4995D9-014E-4972-855C-9E42A17ACFF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109538" y="6507163"/>
            <a:ext cx="3857626" cy="31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 eaLnBrk="1" hangingPunct="1">
              <a:lnSpc>
                <a:spcPct val="120000"/>
              </a:lnSpc>
              <a:spcBef>
                <a:spcPct val="20000"/>
              </a:spcBef>
              <a:buClr>
                <a:srgbClr val="3333CC"/>
              </a:buClr>
              <a:buSzPct val="55000"/>
              <a:tabLst>
                <a:tab pos="3595688" algn="l"/>
              </a:tabLst>
              <a:defRPr/>
            </a:pPr>
            <a:r>
              <a:rPr lang="zh-CN" alt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2" charset="-122"/>
                <a:ea typeface="黑体" pitchFamily="2" charset="-122"/>
                <a:cs typeface="Arial" charset="0"/>
              </a:rPr>
              <a:t> 西安电子科技大学  通信工程学院</a:t>
            </a:r>
            <a:r>
              <a:rPr lang="en-US" altLang="zh-CN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2" charset="-122"/>
                <a:ea typeface="黑体" pitchFamily="2" charset="-122"/>
                <a:cs typeface="Arial" charset="0"/>
              </a:rPr>
              <a:t>                           </a:t>
            </a:r>
            <a:endParaRPr lang="en-US" altLang="zh-CN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itchFamily="2" charset="-122"/>
              <a:ea typeface="黑体" pitchFamily="2" charset="-122"/>
              <a:cs typeface="Arial" charset="0"/>
              <a:sym typeface="Wingdings" pitchFamily="2" charset="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DF594CF-9774-4F56-A644-1568C6837DB9}"/>
              </a:ext>
            </a:extLst>
          </p:cNvPr>
          <p:cNvSpPr/>
          <p:nvPr userDrawn="1"/>
        </p:nvSpPr>
        <p:spPr>
          <a:xfrm>
            <a:off x="6883400" y="6505575"/>
            <a:ext cx="2143125" cy="276225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 eaLnBrk="1" hangingPunct="1">
              <a:defRPr/>
            </a:pPr>
            <a:r>
              <a:rPr lang="zh-CN" alt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2" charset="-122"/>
                <a:ea typeface="黑体" pitchFamily="2" charset="-122"/>
              </a:rPr>
              <a:t>  课件制作：曹丽娜  </a:t>
            </a:r>
            <a:endParaRPr lang="zh-CN" altLang="en-US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406" r:id="rId1"/>
    <p:sldLayoutId id="2147485407" r:id="rId2"/>
    <p:sldLayoutId id="2147485408" r:id="rId3"/>
    <p:sldLayoutId id="2147485409" r:id="rId4"/>
    <p:sldLayoutId id="2147485410" r:id="rId5"/>
    <p:sldLayoutId id="2147485411" r:id="rId6"/>
    <p:sldLayoutId id="2147485412" r:id="rId7"/>
    <p:sldLayoutId id="2147485413" r:id="rId8"/>
    <p:sldLayoutId id="2147485414" r:id="rId9"/>
    <p:sldLayoutId id="2147485415" r:id="rId10"/>
    <p:sldLayoutId id="2147485416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6000">
          <a:solidFill>
            <a:schemeClr val="tx2"/>
          </a:solidFill>
          <a:latin typeface="Times New Roman" pitchFamily="18" charset="0"/>
          <a:ea typeface="隶书" pitchFamily="49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l"/>
        <a:defRPr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anose="05000000000000000000" pitchFamily="2" charset="2"/>
        <a:buChar char="n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anose="05000000000000000000" pitchFamily="2" charset="2"/>
        <a:buChar char="u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anose="05000000000000000000" pitchFamily="2" charset="2"/>
        <a:buChar char="p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anose="05000000000000000000" pitchFamily="2" charset="2"/>
        <a:buChar char="Ø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Ø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Ø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Ø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Ø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气体传感器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湿度传感器</a:t>
            </a:r>
            <a:endParaRPr lang="en-US" altLang="zh-CN" sz="3600" dirty="0">
              <a:solidFill>
                <a:srgbClr val="FF0000"/>
              </a:solidFill>
            </a:endParaRPr>
          </a:p>
          <a:p>
            <a:endParaRPr lang="en-US" altLang="zh-CN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0140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9D5C929-8DCA-4F25-BCB7-B9D2AFD26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1313765"/>
            <a:ext cx="6255695" cy="4430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3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0DB9BEA-77B7-4A4E-809E-D6032C119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774" y="1223755"/>
            <a:ext cx="6295214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010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80174DA-31D4-47A6-82D2-4813B78BC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565" y="1291262"/>
            <a:ext cx="7599506" cy="427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3217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B8F2060-4303-4473-9533-AB5A5E00D5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585" y="1223755"/>
            <a:ext cx="7195238" cy="4185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25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4F89DE1-CE30-4275-9A63-B7175C3BB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443" y="1178750"/>
            <a:ext cx="6345705" cy="425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288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CCFD1BD-E7DB-440E-80C4-5FAAD44928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80" y="1358770"/>
            <a:ext cx="6787627" cy="454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933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7024262-06B4-4040-AE5F-21E8D663C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476" y="2438890"/>
            <a:ext cx="5619048" cy="8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9525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076AB5C-A77D-445A-A25A-556BABB93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311955"/>
            <a:ext cx="6946553" cy="4234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7632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EB3979F-8BBA-45D5-83DA-4CEBBCAAB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605" y="1223755"/>
            <a:ext cx="7335815" cy="4716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3514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BB5E1B3-3384-4CD4-B479-B48589BEA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630" y="1403775"/>
            <a:ext cx="6930770" cy="4228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17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气体传感器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FF0000"/>
                </a:solidFill>
              </a:rPr>
              <a:t>接触燃烧式气敏元件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FF0000"/>
                </a:solidFill>
              </a:rPr>
              <a:t>半导体气敏元件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85000"/>
                  </a:schemeClr>
                </a:solidFill>
              </a:rPr>
              <a:t>湿度传感器</a:t>
            </a:r>
            <a:endParaRPr lang="en-US" altLang="zh-CN" sz="36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36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D3EF5C9-1B8C-4702-8357-C36B0A137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610" y="1268760"/>
            <a:ext cx="7020780" cy="472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9415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17E7A71-BB2D-4778-9D37-573742CEC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605" y="1178750"/>
            <a:ext cx="6808123" cy="45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6928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A4B182-B571-444A-B6A6-55D57935CF29}"/>
              </a:ext>
            </a:extLst>
          </p:cNvPr>
          <p:cNvSpPr txBox="1"/>
          <p:nvPr/>
        </p:nvSpPr>
        <p:spPr>
          <a:xfrm>
            <a:off x="251520" y="1358770"/>
            <a:ext cx="7830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bg1">
                    <a:lumMod val="85000"/>
                  </a:schemeClr>
                </a:solidFill>
              </a:rPr>
              <a:t>气体传感器</a:t>
            </a:r>
            <a:endParaRPr lang="en-US" altLang="zh-CN" sz="36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湿度传感器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FF0000"/>
                </a:solidFill>
              </a:rPr>
              <a:t>湿度表示方法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FF0000"/>
                </a:solidFill>
              </a:rPr>
              <a:t>湿度传感器主要参数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FF0000"/>
                </a:solidFill>
              </a:rPr>
              <a:t>分类</a:t>
            </a:r>
            <a:endParaRPr lang="en-US" altLang="zh-CN" sz="3600" dirty="0">
              <a:solidFill>
                <a:srgbClr val="FF0000"/>
              </a:solidFill>
            </a:endParaRPr>
          </a:p>
          <a:p>
            <a:endParaRPr lang="en-US" altLang="zh-CN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948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CDE6508-CD9E-4E3D-9707-6DDCE6A60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5810" y="3071857"/>
            <a:ext cx="3752381" cy="7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9672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6A0CF06-20AD-4636-ACEF-BFA4056D4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077" y="1223755"/>
            <a:ext cx="7605845" cy="518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006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CC5F1FC-1AB6-4393-A589-B3A439C5B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575" y="1268760"/>
            <a:ext cx="7830870" cy="496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3897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0211479-52CF-4E1D-AE32-FDC34F4F1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815" y="1595070"/>
            <a:ext cx="7902370" cy="1575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6090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1AA1BDF-9E4B-4DE0-9450-46316031C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762" y="2798930"/>
            <a:ext cx="5590476" cy="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396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DF99E34-7DFC-4019-86A4-29143DC74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540" y="1168538"/>
            <a:ext cx="7979670" cy="5378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3251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C8AC7BB-497A-4180-9A6F-5E9BFB206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714" y="1313765"/>
            <a:ext cx="8684572" cy="4410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282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5AF1218-B73D-4309-83C9-BA45FD311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655" y="2438890"/>
            <a:ext cx="6009524" cy="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8117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559593A-6812-4790-8ADB-E0403329F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174" y="1133745"/>
            <a:ext cx="7239651" cy="5310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4004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BBFCE19-AB74-4C3B-852A-CAFF37E6B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742" y="1133745"/>
            <a:ext cx="8090516" cy="534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0458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950B01D-EEA2-4614-AE12-0807BBDD21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550" y="1133745"/>
            <a:ext cx="7845766" cy="5224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435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6361D05-8E1D-4512-A129-A1FDDFBC4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112" y="1178750"/>
            <a:ext cx="8007776" cy="514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2434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4CEDAD4-0E10-4CCF-993A-580C9E74C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565" y="1160655"/>
            <a:ext cx="7641343" cy="540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5865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4F91A41-C084-4D8C-A681-C2E86E151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132934"/>
            <a:ext cx="7536530" cy="5419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7463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7D9B287-720D-4F93-B4F2-8919F6504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570" y="1068060"/>
            <a:ext cx="7740860" cy="547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6981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E119F69-6378-4CE5-AFDF-41330B02E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0572" y="2843285"/>
            <a:ext cx="5742857" cy="11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14962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7A7A5A5-DF52-4496-AEB4-B81212E7F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575" y="1156097"/>
            <a:ext cx="7335815" cy="541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98700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91E341E-D815-4156-845B-63642831A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857" y="3000428"/>
            <a:ext cx="4514286" cy="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258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BA7EEE5-FC7C-4FDB-8066-00159B2972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530" y="1178750"/>
            <a:ext cx="3971691" cy="54006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1C1E19B-7677-4B94-9EED-6D4B63E1F8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403" y="1853825"/>
            <a:ext cx="8463194" cy="4279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2855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EEC859D-DA0D-408A-9E04-57B8406DB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80" y="1133745"/>
            <a:ext cx="7338832" cy="5310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7027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F80C5D7-DD16-4857-840F-A3B379224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088740"/>
            <a:ext cx="7510573" cy="5609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68180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8FD7144-E368-4D41-B7BC-942E20FE6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088739"/>
            <a:ext cx="7290810" cy="547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9332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DFF6C66-FE5C-4581-9446-1F8E8384E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605" y="1043735"/>
            <a:ext cx="7270439" cy="5395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554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5307FCB-1B50-44F2-82E7-70C8B9853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80" y="1098087"/>
            <a:ext cx="7290810" cy="546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0168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EDD5783-C38E-48DA-BE74-D722974E7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35" y="1250603"/>
            <a:ext cx="8037385" cy="435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3817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433B42A-3675-480F-9A76-2CDCE4D62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334" y="2900428"/>
            <a:ext cx="5333333" cy="10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87992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0170E6F-62D3-410B-B33B-F990944CE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565" y="1095758"/>
            <a:ext cx="7340077" cy="5470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77688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9ECA844-6DFB-4D1C-A9B5-13B6370E4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80" y="1088740"/>
            <a:ext cx="7560840" cy="425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3719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5030824-DB0E-47AF-9FDD-AB50EBE98D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615" y="1240052"/>
            <a:ext cx="7127207" cy="5307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3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94B861F-70D3-4D56-AE21-0DF3A6EC7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605" y="1120133"/>
            <a:ext cx="6593233" cy="461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56849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8DFB48D-9F22-4E05-9113-46AA8C54A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595" y="1077424"/>
            <a:ext cx="7587011" cy="548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28099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4E46E80-C1E1-44AC-A451-411FF04D1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518" y="1178750"/>
            <a:ext cx="7086964" cy="526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6552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D4B9425-C993-472A-BC68-2C4F6FD08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200" y="1117966"/>
            <a:ext cx="7349600" cy="5465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17526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B4E8B19-BE3C-4C40-909F-D1130FB8C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889" y="1223755"/>
            <a:ext cx="8198222" cy="421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291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03463A7-0D03-4808-923A-4E615FF06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620" y="1133745"/>
            <a:ext cx="6407191" cy="427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985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BF28B65-1ADF-4027-AC7F-DB456F043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9187" y="1448780"/>
            <a:ext cx="5625625" cy="4301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343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7A9C72B-2C58-42C4-817E-EBD5CA219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1524" y="3038524"/>
            <a:ext cx="4780952" cy="7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125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879EDF-08A2-4E21-8765-3B71300F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100"/>
            <a:ext cx="6012160" cy="646331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第五章：气体和湿度传感器  </a:t>
            </a:r>
            <a:endParaRPr lang="zh-CN" altLang="en-US" sz="3600" dirty="0">
              <a:solidFill>
                <a:schemeClr val="bg1"/>
              </a:solidFill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424A026-D3E5-4EE4-9C72-4DED94C58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312" y="1403775"/>
            <a:ext cx="6701375" cy="440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830027"/>
      </p:ext>
    </p:extLst>
  </p:cSld>
  <p:clrMapOvr>
    <a:masterClrMapping/>
  </p:clrMapOvr>
</p:sld>
</file>

<file path=ppt/theme/theme1.xml><?xml version="1.0" encoding="utf-8"?>
<a:theme xmlns:a="http://schemas.openxmlformats.org/drawingml/2006/main" name="Blends">
  <a:themeElements>
    <a:clrScheme name="Blends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隶书"/>
        <a:cs typeface=""/>
      </a:majorFont>
      <a:minorFont>
        <a:latin typeface="Times New Roman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Blends</Template>
  <TotalTime>5534</TotalTime>
  <Words>402</Words>
  <Application>Microsoft Office PowerPoint</Application>
  <PresentationFormat>全屏显示(4:3)</PresentationFormat>
  <Paragraphs>65</Paragraphs>
  <Slides>53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53</vt:i4>
      </vt:variant>
    </vt:vector>
  </HeadingPairs>
  <TitlesOfParts>
    <vt:vector size="61" baseType="lpstr">
      <vt:lpstr>黑体</vt:lpstr>
      <vt:lpstr>楷体_GB2312</vt:lpstr>
      <vt:lpstr>微软雅黑</vt:lpstr>
      <vt:lpstr>Arial</vt:lpstr>
      <vt:lpstr>Tahoma</vt:lpstr>
      <vt:lpstr>Times New Roman</vt:lpstr>
      <vt:lpstr>Wingdings</vt:lpstr>
      <vt:lpstr>Blends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Xidian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通信原理</dc:title>
  <dc:creator>Fan</dc:creator>
  <cp:lastModifiedBy>geniocean</cp:lastModifiedBy>
  <cp:revision>1170</cp:revision>
  <dcterms:created xsi:type="dcterms:W3CDTF">2005-12-13T08:40:34Z</dcterms:created>
  <dcterms:modified xsi:type="dcterms:W3CDTF">2021-05-06T08:48:12Z</dcterms:modified>
</cp:coreProperties>
</file>

<file path=docProps/thumbnail.jpeg>
</file>